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3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B80D1F-0178-42C1-AB80-1629F3F619DC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4834C-F38C-4835-BBC7-B8B7F3A8D1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E96B87-CD2F-4F5E-A8D4-2913D7CF606D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2F7515-6BFC-4442-9821-72A93B5C97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74997D-B69F-4003-A874-8C7DBCEFC13B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236490-4D37-4E17-AF93-C7AF1D4362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28A77D-CA82-41F8-9491-F72FF83D2B5F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44C8F3-2DC7-49B9-A2A5-2E926CF42B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57A7DC-2444-49AC-938A-B73A40895C32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DB6656-48FB-4486-898D-4E0AB61F3C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381F41-803A-4DE7-86EB-C1C7B270EA78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CA3437-0C0B-45F7-A7CD-88E098E7AC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9BB2AC-246C-4FCB-B0E9-74B74CE2D32A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1B5CC6-8D73-40F1-BD82-8094DD226FF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A2383E-5F6E-42BD-BC22-15D1CC1C57A6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4CC83-788F-4C6D-B11D-0E405324659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7C2419-F020-4A18-A4BB-5C213D7F880D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211E93-8A73-48C0-A989-29CBC1A94D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70CB6-8F3A-42E5-B581-591A3BA161B2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D14469-157A-4F83-A473-4D17F3A7C0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E8F09B-09C8-4EE6-882D-22D5669B0D81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2BC86C66-3DCF-4F81-97EC-C8D3F3B51E7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5998C319-0497-4905-A28A-DB3F485F0824}" type="datetimeFigureOut">
              <a:rPr lang="ru-RU" smtClean="0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CDA51618-DF1F-40AC-B7B6-BFFE171968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ЕГЭ  - 2020</a:t>
            </a:r>
            <a:endParaRPr lang="ru-RU" sz="27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90465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раскрыли порядок организации Единого государственного экзамена (ЕГЭ) в условиях пандемии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коронавируса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Она не будет изменена, сообщил глава министерства Сергей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Кравцов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на брифинге в правительстве, передает ТАСС.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«Организация проведения экзаменов меняться не будет. Все меры, которые обеспечивают объективность проведения ЕГЭ, равенство возможностей для всех участников экзамена при поступлении в вузы сохранятся», — заявил министр просвещения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расписания экзаменов: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dirty="0" smtClean="0"/>
              <a:t>8 июня (понедельник) - география, литература, информатика (ИКТ);</a:t>
            </a:r>
          </a:p>
          <a:p>
            <a:pPr lvl="0"/>
            <a:r>
              <a:rPr lang="ru-RU" sz="2000" dirty="0" smtClean="0"/>
              <a:t>11 июня (четверг) - русский язык;</a:t>
            </a:r>
          </a:p>
          <a:p>
            <a:pPr lvl="0"/>
            <a:r>
              <a:rPr lang="ru-RU" sz="2000" dirty="0" smtClean="0"/>
              <a:t>15 июня (понедельник) -ЕГЭ по математике (базовый и профильный сдаются в один день);</a:t>
            </a:r>
          </a:p>
          <a:p>
            <a:pPr lvl="0"/>
            <a:r>
              <a:rPr lang="ru-RU" sz="2000" dirty="0" smtClean="0"/>
              <a:t>18 июня (четверг) - история, физика;</a:t>
            </a:r>
          </a:p>
          <a:p>
            <a:pPr lvl="0"/>
            <a:r>
              <a:rPr lang="ru-RU" sz="2000" dirty="0" smtClean="0"/>
              <a:t>22 июня (понедельник) - обществознание, химия;</a:t>
            </a:r>
          </a:p>
          <a:p>
            <a:pPr lvl="0"/>
            <a:r>
              <a:rPr lang="ru-RU" sz="2000" dirty="0" smtClean="0"/>
              <a:t>25 июня (четверг) - биология и письменный экзамен по иностранным языкам (английский, французский, немецкий, испанский, китайский);</a:t>
            </a:r>
          </a:p>
          <a:p>
            <a:pPr lvl="0"/>
            <a:r>
              <a:rPr lang="ru-RU" sz="2000" dirty="0" smtClean="0"/>
              <a:t>26 июня (пятница) и 29 июня (понедельник) - устный экзамен по иностранным языкам (раздел "Говорение").</a:t>
            </a:r>
          </a:p>
          <a:p>
            <a:pPr marL="87313" indent="-87313" algn="just">
              <a:buNone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186</TotalTime>
  <Words>24</Words>
  <Application>Microsoft Office PowerPoint</Application>
  <PresentationFormat>Экран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  ЕГЭ  - 2020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dc:description>http://aida.ucoz.ru</dc:description>
  <cp:lastModifiedBy>User</cp:lastModifiedBy>
  <cp:revision>4</cp:revision>
  <dcterms:created xsi:type="dcterms:W3CDTF">2018-01-16T12:27:00Z</dcterms:created>
  <dcterms:modified xsi:type="dcterms:W3CDTF">2020-04-27T13:27:48Z</dcterms:modified>
</cp:coreProperties>
</file>