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  2020году девятиклассники будут сдавать экзамены только по обязательным предметам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pPr marL="87313" indent="-87313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Ранее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сообщали, что основной период основного государственного экзамена (ОГЭ) и государственного выпускного экзамена (ГВЭ) для выпускников 9 классов в 2020 году пройдут в сроки с 8 июня по 31 июля.</a:t>
            </a:r>
          </a:p>
          <a:p>
            <a:pPr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87313" indent="-87313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Даты проведения ОГЭ ‎по русскому языку и математике в основной период определят региональные власти, исходя из санитарно-эпидемиологической обстановки и особенностей распространения новой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коронавирусной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инфекции. Перерыв между проведением экзаменов по указанным учебным предметам должен составлять не менее двух дней.</a:t>
            </a:r>
            <a:br>
              <a:rPr 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Дополнительный период по сдаче ОГЭ  будет в сентябре. 4 сентября - по русскому языку, 7 сентября - по математике. Резервные дни для проведения экзаменов в дополнительный период: 14 сентября - русский язык, 15 сентября - математика, 18 сентября - русский язык и математика.</a:t>
            </a:r>
          </a:p>
          <a:p>
            <a:pPr marL="87313" indent="0">
              <a:buNone/>
              <a:tabLst>
                <a:tab pos="87313" algn="l"/>
              </a:tabLst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87313" indent="0">
              <a:buNone/>
              <a:tabLst>
                <a:tab pos="87313" algn="l"/>
              </a:tabLst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ОГЭ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 всем учебным предметам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начинается</a:t>
            </a:r>
          </a:p>
          <a:p>
            <a:pPr marL="87313" indent="0">
              <a:buNone/>
              <a:tabLst>
                <a:tab pos="87313" algn="l"/>
              </a:tabLst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10:00 по местному времени.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87313" indent="0">
              <a:buNone/>
              <a:tabLst>
                <a:tab pos="87313" algn="l"/>
              </a:tabLst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ОГЭ по русскому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языку</a:t>
            </a:r>
          </a:p>
          <a:p>
            <a:pPr marL="87313" indent="0">
              <a:buNone/>
              <a:tabLst>
                <a:tab pos="87313" algn="l"/>
              </a:tabLst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 математике составляет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87313" indent="0">
              <a:buNone/>
              <a:tabLst>
                <a:tab pos="87313" algn="l"/>
              </a:tabLst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‎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3 часа 55 минут (235 минут).</a:t>
            </a:r>
            <a:br>
              <a:rPr 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just">
              <a:buNone/>
            </a:pP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104750.174685.830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437112"/>
            <a:ext cx="3409603" cy="2217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39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 В  2020году девятиклассники будут сдавать экзамены только по обязательным предметам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3</cp:revision>
  <dcterms:created xsi:type="dcterms:W3CDTF">2018-01-16T12:27:00Z</dcterms:created>
  <dcterms:modified xsi:type="dcterms:W3CDTF">2020-04-27T13:16:13Z</dcterms:modified>
</cp:coreProperties>
</file>