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0D1F-0178-42C1-AB80-1629F3F619DC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4834C-F38C-4835-BBC7-B8B7F3A8D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96B87-CD2F-4F5E-A8D4-2913D7CF606D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F7515-6BFC-4442-9821-72A93B5C9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4997D-B69F-4003-A874-8C7DBCEFC13B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36490-4D37-4E17-AF93-C7AF1D43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A77D-CA82-41F8-9491-F72FF83D2B5F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4C8F3-2DC7-49B9-A2A5-2E926CF42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A7DC-2444-49AC-938A-B73A40895C32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6656-48FB-4486-898D-4E0AB61F3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81F41-803A-4DE7-86EB-C1C7B270EA78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A3437-0C0B-45F7-A7CD-88E098E7A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B2AC-246C-4FCB-B0E9-74B74CE2D32A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5CC6-8D73-40F1-BD82-8094DD226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383E-5F6E-42BD-BC22-15D1CC1C57A6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CC83-788F-4C6D-B11D-0E405324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C2419-F020-4A18-A4BB-5C213D7F880D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1E93-8A73-48C0-A989-29CBC1A94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0CB6-8F3A-42E5-B581-591A3BA161B2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4469-157A-4F83-A473-4D17F3A7C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F09B-09C8-4EE6-882D-22D5669B0D81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6C66-3DCF-4F81-97EC-C8D3F3B51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/>
              <a:pPr>
                <a:defRPr/>
              </a:pPr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A51618-DF1F-40AC-B7B6-BFFE17196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ge@obrnadzor.gov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800" b="1" dirty="0" smtClean="0"/>
              <a:t/>
            </a:r>
            <a:br>
              <a:rPr lang="ru-RU" sz="800" b="1" dirty="0" smtClean="0"/>
            </a:br>
            <a:r>
              <a:rPr lang="ru-RU" sz="800" b="1" dirty="0" smtClean="0"/>
              <a:t/>
            </a:r>
            <a:br>
              <a:rPr lang="ru-RU" sz="8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256584"/>
          </a:xfrm>
        </p:spPr>
        <p:txBody>
          <a:bodyPr/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Горячая линия», посвященная проведению государственной итоговой аттестации в 2019 году, пройдет в Ситуационно-информационном центре Федеральной службы по надзору в сфере образования и науки 20 мая в 11:00.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Сергей Кравцов и специалисты ведомства ответят на вопросы выпускников, их родителей и педагогов, касающиеся: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· организации и проведения в 2019 году ЕГЭ и ГИА-9;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· изменений в процедуре проведения ЕГЭ в 2019 году;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· содержания экзаменационных материалов;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· особенностей проведения государственной итоговой аттестации для выпускников школ с ограниченными возможностями здоровья;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· процедуры апелляции и пересдачи ЕГЭ и ОГЭ.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настоящее время уже принимаются вопросы: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 электронной почте 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ege@obrnadzor.gov.ru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странице «ЕГЭ и ГИА» в социальных сетях;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 телефону «горячей линии» +7 495 984 89 19.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5" y="6500813"/>
            <a:ext cx="979488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http://aida.ucoz.ru</a:t>
            </a:r>
            <a:endParaRPr lang="ru-RU" sz="800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8864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/>
              <a:t>20 </a:t>
            </a:r>
            <a:r>
              <a:rPr lang="ru-RU" b="1" smtClean="0"/>
              <a:t>мая  «Горячая линия» </a:t>
            </a:r>
          </a:p>
          <a:p>
            <a:pPr algn="ctr"/>
            <a:r>
              <a:rPr lang="ru-RU" b="1" smtClean="0"/>
              <a:t>по </a:t>
            </a:r>
            <a:r>
              <a:rPr lang="ru-RU" b="1" dirty="0" smtClean="0"/>
              <a:t>вопросам проведения ЕГЭ и ОГЭ в 2019 году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4-5</Template>
  <TotalTime>186</TotalTime>
  <Words>50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4-5</vt:lpstr>
      <vt:lpstr>     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4</cp:revision>
  <dcterms:created xsi:type="dcterms:W3CDTF">2018-01-16T12:27:00Z</dcterms:created>
  <dcterms:modified xsi:type="dcterms:W3CDTF">2019-05-17T10:43:57Z</dcterms:modified>
</cp:coreProperties>
</file>