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0" r:id="rId4"/>
    <p:sldId id="272" r:id="rId5"/>
    <p:sldId id="257" r:id="rId6"/>
    <p:sldId id="258" r:id="rId7"/>
    <p:sldId id="259" r:id="rId8"/>
    <p:sldId id="260" r:id="rId9"/>
    <p:sldId id="262" r:id="rId10"/>
    <p:sldId id="263" r:id="rId11"/>
    <p:sldId id="261" r:id="rId12"/>
    <p:sldId id="264" r:id="rId13"/>
    <p:sldId id="265" r:id="rId14"/>
    <p:sldId id="266" r:id="rId15"/>
    <p:sldId id="267" r:id="rId16"/>
    <p:sldId id="268" r:id="rId17"/>
    <p:sldId id="273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2030" y="260648"/>
            <a:ext cx="8229600" cy="72008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Муниципальное общеобразовательное учреждение «</a:t>
            </a:r>
            <a:r>
              <a:rPr lang="ru-RU" sz="1800" dirty="0" err="1" smtClean="0"/>
              <a:t>королевщинская</a:t>
            </a:r>
            <a:r>
              <a:rPr lang="ru-RU" sz="1800" dirty="0" smtClean="0"/>
              <a:t> средняя общеобразовательная школа»</a:t>
            </a:r>
            <a:endParaRPr lang="ru-RU" sz="1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3608" y="1268760"/>
            <a:ext cx="6728792" cy="5112568"/>
          </a:xfrm>
        </p:spPr>
        <p:txBody>
          <a:bodyPr>
            <a:normAutofit lnSpcReduction="10000"/>
          </a:bodyPr>
          <a:lstStyle/>
          <a:p>
            <a:r>
              <a:rPr lang="ru-RU" sz="6000" dirty="0" smtClean="0"/>
              <a:t>Механическое движение</a:t>
            </a:r>
          </a:p>
          <a:p>
            <a:r>
              <a:rPr lang="ru-RU" sz="1600" dirty="0" smtClean="0"/>
              <a:t>(презентация к уроку физики в 7 классе)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</a:t>
            </a:r>
          </a:p>
          <a:p>
            <a:endParaRPr lang="ru-RU" sz="1600" dirty="0"/>
          </a:p>
          <a:p>
            <a:endParaRPr lang="ru-RU" sz="1600" dirty="0" smtClean="0"/>
          </a:p>
          <a:p>
            <a:pPr algn="r"/>
            <a:r>
              <a:rPr lang="ru-RU" sz="1600" dirty="0" smtClean="0"/>
              <a:t>Автор:</a:t>
            </a:r>
          </a:p>
          <a:p>
            <a:pPr algn="r"/>
            <a:r>
              <a:rPr lang="ru-RU" sz="1600" dirty="0" err="1" smtClean="0"/>
              <a:t>Футьева</a:t>
            </a:r>
            <a:r>
              <a:rPr lang="ru-RU" sz="1600" dirty="0" smtClean="0"/>
              <a:t> Е.Ю.,</a:t>
            </a:r>
          </a:p>
          <a:p>
            <a:pPr algn="r"/>
            <a:r>
              <a:rPr lang="ru-RU" sz="1600" dirty="0"/>
              <a:t>у</a:t>
            </a:r>
            <a:r>
              <a:rPr lang="ru-RU" sz="1600" dirty="0" smtClean="0"/>
              <a:t>читель МОУ «Королевщинская СОШ»</a:t>
            </a:r>
          </a:p>
          <a:p>
            <a:pPr algn="r"/>
            <a:endParaRPr lang="ru-RU" sz="1600" dirty="0"/>
          </a:p>
          <a:p>
            <a:pPr algn="r"/>
            <a:endParaRPr lang="ru-RU" sz="1600" dirty="0" smtClean="0"/>
          </a:p>
          <a:p>
            <a:pPr algn="r"/>
            <a:endParaRPr lang="ru-RU" sz="1600" dirty="0"/>
          </a:p>
          <a:p>
            <a:r>
              <a:rPr lang="ru-RU" sz="1600" dirty="0" smtClean="0"/>
              <a:t>2025</a:t>
            </a:r>
            <a:endParaRPr lang="ru-RU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367240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829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681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554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845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2856"/>
            <a:ext cx="91440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653136"/>
            <a:ext cx="9108504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0979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519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385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188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975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1440160"/>
          </a:xfrm>
        </p:spPr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2132856"/>
            <a:ext cx="8147248" cy="1884642"/>
          </a:xfrm>
        </p:spPr>
        <p:txBody>
          <a:bodyPr/>
          <a:lstStyle/>
          <a:p>
            <a:pPr marL="530352" indent="-457200">
              <a:buFont typeface="+mj-lt"/>
              <a:buAutoNum type="arabicPeriod"/>
            </a:pPr>
            <a:r>
              <a:rPr lang="ru-RU" dirty="0" smtClean="0"/>
              <a:t>Прочитать § 14-15 в учебнике</a:t>
            </a:r>
          </a:p>
          <a:p>
            <a:pPr marL="530352" indent="-457200">
              <a:buFont typeface="+mj-lt"/>
              <a:buAutoNum type="arabicPeriod"/>
            </a:pPr>
            <a:r>
              <a:rPr lang="ru-RU" dirty="0" smtClean="0"/>
              <a:t>Упражнение 6 № 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01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11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6855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18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122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68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315416"/>
            <a:ext cx="10081120" cy="7560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1074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211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882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2844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74</TotalTime>
  <Words>44</Words>
  <Application>Microsoft Office PowerPoint</Application>
  <PresentationFormat>Экран (4:3)</PresentationFormat>
  <Paragraphs>16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Муниципальное общеобразовательное учреждение «королевщинская средняя общеобразовательная школа»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учреждение «королевщинская средняя общеобразовательная школа»</dc:title>
  <dc:creator>школа7</dc:creator>
  <cp:lastModifiedBy>школа7</cp:lastModifiedBy>
  <cp:revision>8</cp:revision>
  <dcterms:created xsi:type="dcterms:W3CDTF">2025-12-18T07:28:25Z</dcterms:created>
  <dcterms:modified xsi:type="dcterms:W3CDTF">2025-12-18T08:53:21Z</dcterms:modified>
</cp:coreProperties>
</file>