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4" r:id="rId3"/>
    <p:sldId id="275" r:id="rId4"/>
    <p:sldId id="276" r:id="rId5"/>
    <p:sldId id="301" r:id="rId6"/>
    <p:sldId id="281" r:id="rId7"/>
    <p:sldId id="278" r:id="rId8"/>
    <p:sldId id="285" r:id="rId9"/>
    <p:sldId id="315" r:id="rId10"/>
    <p:sldId id="323" r:id="rId11"/>
    <p:sldId id="322" r:id="rId12"/>
    <p:sldId id="311" r:id="rId13"/>
    <p:sldId id="316" r:id="rId14"/>
    <p:sldId id="317" r:id="rId15"/>
    <p:sldId id="319" r:id="rId16"/>
    <p:sldId id="320" r:id="rId17"/>
    <p:sldId id="318" r:id="rId18"/>
    <p:sldId id="308" r:id="rId19"/>
    <p:sldId id="321" r:id="rId20"/>
    <p:sldId id="32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323" autoAdjust="0"/>
  </p:normalViewPr>
  <p:slideViewPr>
    <p:cSldViewPr>
      <p:cViewPr>
        <p:scale>
          <a:sx n="81" d="100"/>
          <a:sy n="81" d="100"/>
        </p:scale>
        <p:origin x="-564" y="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4CFEF7-F922-4109-8A28-1D1C8187D757}" type="datetimeFigureOut">
              <a:rPr lang="ru-RU" smtClean="0"/>
              <a:pPr/>
              <a:t>14.11.2024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48F05-506F-45D8-B80D-A242EDFAEA5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5838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/" TargetMode="External"/><Relationship Id="rId2" Type="http://schemas.openxmlformats.org/officeDocument/2006/relationships/hyperlink" Target="https://yabs.yandex.ru/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kommersant.ru/" TargetMode="External"/><Relationship Id="rId4" Type="http://schemas.openxmlformats.org/officeDocument/2006/relationships/hyperlink" Target="https://heraldy.mil.ru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1804" y="1414724"/>
            <a:ext cx="7772400" cy="147002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учреждение Жарковская средняя школа №1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п. Жарковский</a:t>
            </a: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2960365"/>
            <a:ext cx="7128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Исследовательский проект  </a:t>
            </a:r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тему: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«Герои 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нашего времени»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48064" y="4630472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Выполнили: 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Сергеева Анна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Этцель Ольга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Руководитель: 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Гафурова Махбуба Хусаиновн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6060525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 Жарковский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год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2060849"/>
            <a:ext cx="7200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150000"/>
              </a:lnSpc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Герои – земляки операции "Z"</a:t>
            </a:r>
          </a:p>
        </p:txBody>
      </p:sp>
    </p:spTree>
    <p:extLst>
      <p:ext uri="{BB962C8B-B14F-4D97-AF65-F5344CB8AC3E}">
        <p14:creationId xmlns:p14="http://schemas.microsoft.com/office/powerpoint/2010/main" val="16828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71600" y="1192705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 земляк- участник СВО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5976" y="1700808"/>
            <a:ext cx="4248472" cy="395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179705"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каждой стране есть свои герои. Наша Родина, Россия - страна героическая.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Раскрывая тему «Герои нашего времени » хотелось бы подробнее рассказать о нашем земляке, который с первых дней начала спецоперации подписал контракт и был отправлен на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Украину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Учитель\Downloads\IMG-20241112-WA002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8" t="6422" r="5039"/>
          <a:stretch/>
        </p:blipFill>
        <p:spPr bwMode="auto">
          <a:xfrm>
            <a:off x="539552" y="2564904"/>
            <a:ext cx="3672408" cy="35283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0837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71600" y="980728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Мужество случайным не бывает 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F:\димока\IMG-20241025-WA0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21088"/>
            <a:ext cx="302433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димока\IMG-20241025-WA00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60" b="13163"/>
          <a:stretch/>
        </p:blipFill>
        <p:spPr bwMode="auto">
          <a:xfrm>
            <a:off x="599983" y="1700808"/>
            <a:ext cx="1944216" cy="27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552" y="4293096"/>
            <a:ext cx="3456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Боевая  машина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МТЛБ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 первых дней войны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47863" y="6205573"/>
            <a:ext cx="5184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Освобождение Мариуполя  2022год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G:\димока\IMG-20241025-WA0024.jpg"/>
          <p:cNvPicPr/>
          <p:nvPr/>
        </p:nvPicPr>
        <p:blipFill>
          <a:blip r:embed="rId4" cstate="print"/>
          <a:srcRect t="19753" b="19159"/>
          <a:stretch>
            <a:fillRect/>
          </a:stretch>
        </p:blipFill>
        <p:spPr bwMode="auto">
          <a:xfrm>
            <a:off x="3419872" y="1700808"/>
            <a:ext cx="2520280" cy="20882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TextBox 10"/>
          <p:cNvSpPr txBox="1"/>
          <p:nvPr/>
        </p:nvSpPr>
        <p:spPr>
          <a:xfrm>
            <a:off x="3059832" y="3789040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боях под Луганском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96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29062" y="1253005"/>
            <a:ext cx="4847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ПЕРЕДОВОЙ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F:\димон\IMG-20241025-WA0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88840"/>
            <a:ext cx="2672832" cy="3563776"/>
          </a:xfrm>
          <a:prstGeom prst="rect">
            <a:avLst/>
          </a:prstGeom>
          <a:noFill/>
        </p:spPr>
      </p:pic>
      <p:pic>
        <p:nvPicPr>
          <p:cNvPr id="4099" name="Picture 3" descr="F:\димока\IMG-20241025-WA0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844824"/>
            <a:ext cx="2592288" cy="255818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5589240"/>
            <a:ext cx="41678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Новый год под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Мариуполем</a:t>
            </a:r>
          </a:p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2022г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8024" y="4437220"/>
            <a:ext cx="38070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июле 2023года 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Дмитрий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получил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специальное задание при освобождение населенного пункта Кременной. Выполнив задание, был ранен. После госпиталя обратно вернулся на передовую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847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29062" y="1253005"/>
            <a:ext cx="4847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ВСТРЕЧА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Учитель\Downloads\IMG-20241112-WA0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37780"/>
            <a:ext cx="3182440" cy="267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Учитель\Downloads\IMG-20241112-WA002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21" r="-3782" b="33973"/>
          <a:stretch/>
        </p:blipFill>
        <p:spPr bwMode="auto">
          <a:xfrm>
            <a:off x="4644008" y="1854061"/>
            <a:ext cx="3683635" cy="26642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Учитель\Downloads\IMG-20241112-WA002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21" r="-3782" b="33973"/>
          <a:stretch/>
        </p:blipFill>
        <p:spPr bwMode="auto">
          <a:xfrm>
            <a:off x="3192715" y="4723184"/>
            <a:ext cx="2902585" cy="1752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AutoShape 2" descr="IMG-20241112-WA001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372200" y="6309320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2023г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10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80017" y="1251625"/>
            <a:ext cx="4847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ПИСЬМО СОЛДАТУ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Учитель\Desktop\IMG-20241106-WA00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06027"/>
            <a:ext cx="3387299" cy="2540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Учитель\Desktop\IMG-20241028-WA0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803753"/>
            <a:ext cx="2773595" cy="20980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Учитель\Desktop\IMG-20241106-WA00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75517"/>
            <a:ext cx="3024336" cy="21263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7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80017" y="1251625"/>
            <a:ext cx="622443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</a:t>
            </a:r>
          </a:p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Никоара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Дмитрия Ионовича </a:t>
            </a:r>
          </a:p>
          <a:p>
            <a:pPr algn="ctr"/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C:\Users\SystemPoint\Downloads\IMG-20241112-WA001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48350"/>
            <a:ext cx="2019300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393032" y="2424370"/>
            <a:ext cx="513940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/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Указом Министра Обороны РФ 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 личное мужество и отвагу во время выполнения воинского долга  награждён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Медалью 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 Боевую Доблесть 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  степени 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 07 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мая.2022года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879" y="4271029"/>
            <a:ext cx="504056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Указом президента Российской Федерации За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личное мужество и отвагу, проявленные при защите страны и государственных интересов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награждён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Медалью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Суворова                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 25 ноября 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2022года</a:t>
            </a:r>
          </a:p>
          <a:p>
            <a:pPr indent="450215">
              <a:spcAft>
                <a:spcPts val="0"/>
              </a:spcAft>
            </a:pPr>
            <a:endParaRPr lang="ru-RU" sz="2000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endParaRPr lang="ru-RU" sz="1400" b="1" i="1" dirty="0">
              <a:ea typeface="Times New Roman"/>
              <a:cs typeface="Times New Roman"/>
            </a:endParaRPr>
          </a:p>
        </p:txBody>
      </p:sp>
      <p:sp>
        <p:nvSpPr>
          <p:cNvPr id="4" name="AutoShape 4" descr="17314067254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" name="AutoShape 7" descr="173140665461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AutoShape 9" descr="173140665461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717032"/>
            <a:ext cx="1921751" cy="14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56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3033" y="2901687"/>
            <a:ext cx="513940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1400" dirty="0">
              <a:ea typeface="Times New Roman"/>
              <a:cs typeface="Times New Roman"/>
            </a:endParaRPr>
          </a:p>
        </p:txBody>
      </p:sp>
      <p:sp>
        <p:nvSpPr>
          <p:cNvPr id="4" name="AutoShape 4" descr="17314067254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" name="AutoShape 7" descr="173140665461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AutoShape 9" descr="173140665461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9" name="Рисунок 8" descr="https://avatars.mds.yandex.net/i?id=dc8cc0bc3c3d947a5339897cfa7db729d76dab8579915a88-5247417-images-thumbs&amp;n=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05" y="2884102"/>
            <a:ext cx="1638300" cy="265396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843808" y="2884102"/>
            <a:ext cx="5400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Указом президента Российской Федерации Никоара Дмитрий Ионович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мужество, храбрость , отвагу и героизм, волю к победе, преданность своей Родине и верность воинскому долгу  награжден 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отличия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Святого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Георгия – </a:t>
            </a:r>
          </a:p>
          <a:p>
            <a:pPr lvl="0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Георгиевский Крест</a:t>
            </a:r>
          </a:p>
          <a:p>
            <a:pPr lvl="0" indent="450215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июня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2024года</a:t>
            </a:r>
          </a:p>
          <a:p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05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7784" y="1241624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</a:p>
          <a:p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-17624"/>
            <a:ext cx="639919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endParaRPr lang="ru-RU" sz="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467545" y="1016628"/>
            <a:ext cx="8208912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нашей  исследовательской работы достигнута. </a:t>
            </a:r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результате проведённых исследований мы собрали интересный материал о жизни и военной службе нашего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земляка Никоара Дмитрии Ионовиче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,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который находится на передовой  и 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приближает Победу в освобождении российских территорий. </a:t>
            </a:r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настоящий пример доблести и отваги, о котором  надо рассказывать близким и друзьям. 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история о  нашем земляке, который вызывает чувство гордости за его бесстрашие и героизм  готового защищать свою Родину до последней капли крови.</a:t>
            </a:r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2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064896" cy="288032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	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семью                  Епанчинцевых за 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предоставленную информацию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967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064896" cy="288032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	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23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1412776"/>
            <a:ext cx="8208912" cy="473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340" algn="r"/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180340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 выполняют важнейшую задачу с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точки зрения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обеспечения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безопасности самой России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конечно, они заслуживают того, чтобы о них говорила и знала страна. Я думаю, что и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песни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надо слагать, и стихи писать, и памятники им ставить. Они – герои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  В. Путин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                  </a:t>
            </a: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исследование жизни и военной деятельности нашего  героя – земляка , участника  СВО  Никоара  Дмитрия Ионовича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Гипотеза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мы надеемся, что нам  удастся выявить и рассмотреть судьбу военного  и его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подвиги,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герои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живут в наше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время и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рядом с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нами.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Задачи:</a:t>
            </a:r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 -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отыскать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изучить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материал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 герое-земляке, участнике   СВО 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-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познакомиться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с довоенной и во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енной 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деятельностью  </a:t>
            </a:r>
            <a:r>
              <a:rPr lang="ru-RU" sz="2000" dirty="0" err="1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Никоара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Дмитрия Ионовича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196752"/>
            <a:ext cx="2592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340" algn="r"/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Актуальность: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242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564904"/>
            <a:ext cx="8064896" cy="1296144"/>
          </a:xfrm>
        </p:spPr>
        <p:txBody>
          <a:bodyPr>
            <a:normAutofit fontScale="90000"/>
          </a:bodyPr>
          <a:lstStyle/>
          <a:p>
            <a:pPr marL="807720" marR="657225" algn="l">
              <a:spcAft>
                <a:spcPts val="0"/>
              </a:spcAft>
            </a:pPr>
            <a:r>
              <a:rPr lang="ru-RU" dirty="0" smtClean="0"/>
              <a:t>	</a:t>
            </a:r>
            <a:br>
              <a:rPr lang="ru-RU" dirty="0" smtClean="0"/>
            </a:b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b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2"/>
              </a:rPr>
              <a:t>https://yabs.yandex.ru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000" b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3"/>
              </a:rPr>
              <a:t>https://ru.wikipedia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000" b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4"/>
              </a:rPr>
              <a:t>https://heraldy.mil.ru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5"/>
              </a:rPr>
              <a:t>https://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5"/>
              </a:rPr>
              <a:t>www.kommersant.ru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рассказ матери 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Епанчинцевой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Натальи Ивановны</a:t>
            </a:r>
            <a:b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spc="-1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</a:t>
            </a: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3600" dirty="0">
                <a:ea typeface="Times New Roman"/>
                <a:cs typeface="Times New Roman"/>
              </a:rPr>
              <a:t/>
            </a:r>
            <a:br>
              <a:rPr lang="ru-RU" sz="3600" dirty="0">
                <a:ea typeface="Times New Roman"/>
                <a:cs typeface="Times New Roman"/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21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196752"/>
            <a:ext cx="792088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Предмет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исследования: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Документы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воспоминания, </a:t>
            </a: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фотографии</a:t>
            </a:r>
            <a:endParaRPr lang="ru-RU" sz="2000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Объект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исследования:</a:t>
            </a: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Героизм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Никоара Дмитрии Ионовича, награжденного  правительственными наградами Медаль Суворова, Медаль за Боевую доблесть 11 степени,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Знаком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отличия  Орден Святого Георгия- Георгиевский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Крест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Методы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исследования: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 информации 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беседа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бобщение</a:t>
            </a:r>
          </a:p>
          <a:p>
            <a:pPr marL="342900" indent="-342900" algn="just">
              <a:buFontTx/>
              <a:buChar char="-"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Ожидаемые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результаты: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сбор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информации о герое-земляке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оформление и сохранение собранной информации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составить презентацию о  Никоара Дмитрии Ионовиче и выступить перед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учащимися 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начальных классов </a:t>
            </a:r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2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13565" y="1092909"/>
            <a:ext cx="23673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Введение</a:t>
            </a:r>
            <a:endParaRPr lang="ru-RU" sz="3200" b="1" dirty="0">
              <a:solidFill>
                <a:srgbClr val="FF0000"/>
              </a:solidFill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681537"/>
            <a:ext cx="76328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r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endParaRPr lang="ru-RU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859340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24 февраля 2022 года Россия вынуждена проводить специальную военную операцию  на Украине. За время спецоперации в руины превращены множество городов и сел на юго-востоке Украины. Погибают не только солдаты, но и мирные жители, в том числе дети, женщины, старики. 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Россия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хочет освободить русскоязычное население от любой угрозы их жизни и территории, которые вошли в состав России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Узнав, что брат одноклассника принимает участие в освобождении наших территорий ,решили рассказать о  нашем земляке.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68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11759" y="2750902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 fontAlgn="base">
              <a:spcAft>
                <a:spcPts val="0"/>
              </a:spcAft>
            </a:pP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:\димока\IMG-20241025-WA0023.jpg"/>
          <p:cNvPicPr>
            <a:picLocks noChangeAspect="1" noChangeArrowheads="1"/>
          </p:cNvPicPr>
          <p:nvPr/>
        </p:nvPicPr>
        <p:blipFill>
          <a:blip r:embed="rId2" cstate="print"/>
          <a:srcRect l="11667" t="19550" r="-332" b="18501"/>
          <a:stretch>
            <a:fillRect/>
          </a:stretch>
        </p:blipFill>
        <p:spPr bwMode="auto">
          <a:xfrm>
            <a:off x="611560" y="2276872"/>
            <a:ext cx="2736304" cy="42484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TextBox 7"/>
          <p:cNvSpPr txBox="1"/>
          <p:nvPr/>
        </p:nvSpPr>
        <p:spPr>
          <a:xfrm>
            <a:off x="3203848" y="1315001"/>
            <a:ext cx="5400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НИКОАРА ДМИТРИЙ ИОНОВИЧ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родился  9 июля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2002года. С 1 по 4 класс учился  в  Новосёлках.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5 по 9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класс в 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МОУ «Жарковская СОШ №1».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детства увлекался техникой. Помогал  отцу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ремонтировать машины, младшим братьям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велосипеды и мотоциклы. После окончания  9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класса  поступил в Западно- Двинский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колледж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автомеханика.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июне 2021года сдав государственные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экзамены, уходит в армию. Он всегда мечтал прыгнуть с парашютом  и его мечта сбылась. Дмитрий попал служить в Псковскую десантную дивизию.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В 2021году  подписывает контракт на срочную службу.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2022году в феврале его отправляют  в зону боевых действий на Украину.</a:t>
            </a:r>
          </a:p>
          <a:p>
            <a:endParaRPr lang="ru-RU" b="1" dirty="0" smtClean="0"/>
          </a:p>
          <a:p>
            <a:r>
              <a:rPr lang="ru-RU" b="1" dirty="0" smtClean="0"/>
              <a:t> </a:t>
            </a:r>
          </a:p>
          <a:p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dirty="0" smtClean="0"/>
              <a:t>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706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54692" y="1204010"/>
            <a:ext cx="33821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Выпускной в технологическом колледже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Западная-Двина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2021год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5165371"/>
            <a:ext cx="2736304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Учитель\Desktop\IMG-20241025-WA0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617" y="3143002"/>
            <a:ext cx="3161377" cy="338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Desktop\6061d1ce-8eac-4044-a813-33c0300d98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02" y="1988840"/>
            <a:ext cx="3942955" cy="29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11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3458" y="1257152"/>
            <a:ext cx="8315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Служба в армии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39952" y="1916832"/>
            <a:ext cx="44794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17161"/>
            <a:ext cx="3168278" cy="2599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03739" y="5834526"/>
            <a:ext cx="41960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Служба в Псковской дивизии ВДВ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2021год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F:\димока\IMG-20241025-WA00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136" y="1903483"/>
            <a:ext cx="2859782" cy="381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7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00192" y="5795011"/>
            <a:ext cx="2414226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 ПРЫЖОК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5779422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ПЕРВЫЙ  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ПРЫЖОК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407" y="2235192"/>
            <a:ext cx="2243137" cy="332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15700"/>
            <a:ext cx="2736304" cy="393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15816" y="1223312"/>
            <a:ext cx="35003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Служба в армии</a:t>
            </a:r>
          </a:p>
        </p:txBody>
      </p:sp>
      <p:pic>
        <p:nvPicPr>
          <p:cNvPr id="1028" name="Picture 4" descr="F:\димока\IMG-20241025-WA00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82" y="2235192"/>
            <a:ext cx="2088000" cy="27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85403" y="5355286"/>
            <a:ext cx="2449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ОТДЫХ В КАЗАРМЕ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0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71600" y="980728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Мужество случайным не бывает 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700808"/>
            <a:ext cx="8136904" cy="455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Уходят потихоньку герои Великой Отечественной войны. Все меньше и меньше становится тех, кто выдержал страшные испытания фашистов. Но на смену им пришли герои нашего времени. Всем нам хочется жить в мире, свободном от войн и насилия. Но, к сожалению, в мире возникают военные конфликты, и </a:t>
            </a:r>
            <a:r>
              <a:rPr lang="ru-RU" sz="28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поэтому </a:t>
            </a:r>
            <a:r>
              <a:rPr lang="ru-RU" sz="2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нашей стране нужны воины для защиты родного Отечества</a:t>
            </a:r>
            <a:r>
              <a:rPr lang="ru-RU" sz="24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. </a:t>
            </a:r>
            <a:endParaRPr lang="ru-RU" sz="2400" b="1" dirty="0">
              <a:solidFill>
                <a:srgbClr val="0070C0"/>
              </a:solidFill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6446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1479</TotalTime>
  <Words>791</Words>
  <Application>Microsoft Office PowerPoint</Application>
  <PresentationFormat>Экран (4:3)</PresentationFormat>
  <Paragraphs>109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Муниципальное общеобразовательное учреждение Жарковская средняя школа №1  п. Жарковский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Благодарим семью                  Епанчинцевых за предоставленную информацию.</vt:lpstr>
      <vt:lpstr> СПАСИБО ЗА ВНИМАНИЕ!</vt:lpstr>
      <vt:lpstr>  Литература  https://yabs.yandex.ru https://ru.wikipedia. https://heraldy.mil.ru https://www.kommersant.ru рассказ матери  Епанчинцевой Натальи Ивановны  -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Проектная работа на тему: «Правила этикета за столом»</dc:title>
  <dc:creator>User</dc:creator>
  <cp:lastModifiedBy>Учитель</cp:lastModifiedBy>
  <cp:revision>146</cp:revision>
  <dcterms:created xsi:type="dcterms:W3CDTF">2022-05-18T17:32:36Z</dcterms:created>
  <dcterms:modified xsi:type="dcterms:W3CDTF">2024-11-14T11:27:16Z</dcterms:modified>
</cp:coreProperties>
</file>