
<file path=[Content_Types].xml><?xml version="1.0" encoding="utf-8"?>
<Types xmlns="http://schemas.openxmlformats.org/package/2006/content-types"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Default Extension="fntdata" ContentType="application/x-fontdata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docProps/custom.xml" ContentType="application/vnd.openxmlformats-officedocument.custom-properties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sldIdLst>
    <p:sldId id="264" r:id="rId2"/>
  </p:sldIdLst>
  <p:sldSz cx="20104100" cy="11309350"/>
  <p:notesSz cx="20104100" cy="11309350"/>
  <p:embeddedFontLst>
    <p:embeddedFont>
      <p:font typeface="Calibri" pitchFamily="34" charset="0"/>
      <p:regular r:id="rId3"/>
      <p:bold r:id="rId4"/>
      <p:italic r:id="rId5"/>
      <p:boldItalic r:id="rId6"/>
    </p:embeddedFont>
    <p:embeddedFont>
      <p:font typeface="Druk Cyr" charset="-52"/>
      <p:regular r:id="rId7"/>
    </p:embeddedFont>
  </p:embeddedFont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10"/>
    <p:restoredTop sz="94643"/>
  </p:normalViewPr>
  <p:slideViewPr>
    <p:cSldViewPr>
      <p:cViewPr varScale="1">
        <p:scale>
          <a:sx n="66" d="100"/>
          <a:sy n="66" d="100"/>
        </p:scale>
        <p:origin x="-690" y="-13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font" Target="fonts/font1.fntdata"/><Relationship Id="rId7" Type="http://schemas.openxmlformats.org/officeDocument/2006/relationships/font" Target="fonts/font5.fntdata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4.fntdata"/><Relationship Id="rId11" Type="http://schemas.openxmlformats.org/officeDocument/2006/relationships/tableStyles" Target="tableStyles.xml"/><Relationship Id="rId5" Type="http://schemas.openxmlformats.org/officeDocument/2006/relationships/font" Target="fonts/font3.fntdata"/><Relationship Id="rId10" Type="http://schemas.openxmlformats.org/officeDocument/2006/relationships/theme" Target="theme/theme1.xml"/><Relationship Id="rId4" Type="http://schemas.openxmlformats.org/officeDocument/2006/relationships/font" Target="fonts/font2.fntdata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507807" y="3505898"/>
            <a:ext cx="17088486" cy="237496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3015615" y="6333236"/>
            <a:ext cx="14072870" cy="282733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8/16/2023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0500" b="0" i="0">
                <a:solidFill>
                  <a:srgbClr val="524641"/>
                </a:solidFill>
                <a:latin typeface="Druk Cyr"/>
                <a:cs typeface="Druk Cyr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8/16/2023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9300118" y="3332182"/>
            <a:ext cx="803981" cy="2340158"/>
          </a:xfrm>
          <a:prstGeom prst="rect">
            <a:avLst/>
          </a:prstGeom>
        </p:spPr>
      </p:pic>
      <p:pic>
        <p:nvPicPr>
          <p:cNvPr id="17" name="bg object 1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156091"/>
            <a:ext cx="20014123" cy="10862064"/>
          </a:xfrm>
          <a:prstGeom prst="rect">
            <a:avLst/>
          </a:prstGeom>
        </p:spPr>
      </p:pic>
      <p:pic>
        <p:nvPicPr>
          <p:cNvPr id="18" name="bg object 18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0" y="0"/>
            <a:ext cx="11012607" cy="11277949"/>
          </a:xfrm>
          <a:prstGeom prst="rect">
            <a:avLst/>
          </a:prstGeom>
        </p:spPr>
      </p:pic>
      <p:pic>
        <p:nvPicPr>
          <p:cNvPr id="19" name="bg object 19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207251" y="973874"/>
            <a:ext cx="4690946" cy="2492062"/>
          </a:xfrm>
          <a:prstGeom prst="rect">
            <a:avLst/>
          </a:prstGeom>
        </p:spPr>
      </p:pic>
      <p:pic>
        <p:nvPicPr>
          <p:cNvPr id="20" name="bg object 20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0" y="9177458"/>
            <a:ext cx="20104099" cy="2131097"/>
          </a:xfrm>
          <a:prstGeom prst="rect">
            <a:avLst/>
          </a:prstGeom>
        </p:spPr>
      </p:pic>
      <p:pic>
        <p:nvPicPr>
          <p:cNvPr id="21" name="bg object 21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20104099" cy="11308556"/>
          </a:xfrm>
          <a:prstGeom prst="rect">
            <a:avLst/>
          </a:prstGeom>
        </p:spPr>
      </p:pic>
      <p:pic>
        <p:nvPicPr>
          <p:cNvPr id="22" name="bg object 22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852476" y="831965"/>
            <a:ext cx="4690946" cy="2492069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0500" b="0" i="0">
                <a:solidFill>
                  <a:srgbClr val="524641"/>
                </a:solidFill>
                <a:latin typeface="Druk Cyr"/>
                <a:cs typeface="Druk Cyr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1005205" y="2601150"/>
            <a:ext cx="8745284" cy="74641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10353611" y="2601150"/>
            <a:ext cx="8745284" cy="74641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8/16/2023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0500" b="0" i="0">
                <a:solidFill>
                  <a:srgbClr val="524641"/>
                </a:solidFill>
                <a:latin typeface="Druk Cyr"/>
                <a:cs typeface="Druk Cyr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8/16/2023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8/16/2023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045450" y="955972"/>
            <a:ext cx="8013199" cy="16249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0500" b="0" i="0">
                <a:solidFill>
                  <a:srgbClr val="524641"/>
                </a:solidFill>
                <a:latin typeface="Druk Cyr"/>
                <a:cs typeface="Druk Cyr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005205" y="2601150"/>
            <a:ext cx="18093690" cy="74641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6835394" y="10517696"/>
            <a:ext cx="6433312" cy="56546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1005205" y="10517696"/>
            <a:ext cx="4623943" cy="56546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8/16/2023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4474953" y="10517696"/>
            <a:ext cx="4623943" cy="56546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31326" y="10017160"/>
            <a:ext cx="9890986" cy="1291395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0081777" y="10017160"/>
            <a:ext cx="9890985" cy="1291395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207251" y="973874"/>
            <a:ext cx="4690946" cy="2492062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3194002" y="939767"/>
            <a:ext cx="15859236" cy="75586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ctr">
              <a:spcAft>
                <a:spcPts val="0"/>
              </a:spcAft>
              <a:tabLst>
                <a:tab pos="1981200" algn="l"/>
              </a:tabLst>
            </a:pPr>
            <a:r>
              <a:rPr lang="ru-RU" sz="4800" b="1" i="1" dirty="0" smtClean="0">
                <a:latin typeface="Times New Roman" pitchFamily="18" charset="0"/>
                <a:ea typeface="Calibri"/>
                <a:cs typeface="Times New Roman" pitchFamily="18" charset="0"/>
              </a:rPr>
              <a:t>Уважаемые коллеги!</a:t>
            </a:r>
            <a:endParaRPr lang="ru-RU" sz="4800" dirty="0" smtClean="0"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indent="450215" algn="ctr">
              <a:lnSpc>
                <a:spcPct val="115000"/>
              </a:lnSpc>
              <a:spcAft>
                <a:spcPts val="0"/>
              </a:spcAft>
              <a:tabLst>
                <a:tab pos="1981200" algn="l"/>
              </a:tabLst>
            </a:pPr>
            <a:r>
              <a:rPr lang="ru-RU" sz="4800" i="1" dirty="0" smtClean="0">
                <a:latin typeface="Times New Roman" pitchFamily="18" charset="0"/>
                <a:ea typeface="Calibri"/>
                <a:cs typeface="Times New Roman" pitchFamily="18" charset="0"/>
              </a:rPr>
              <a:t>Приглашаем Вас</a:t>
            </a:r>
            <a:endParaRPr lang="ru-RU" sz="4800" dirty="0" smtClean="0"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indent="450215" algn="ctr">
              <a:lnSpc>
                <a:spcPct val="115000"/>
              </a:lnSpc>
              <a:spcAft>
                <a:spcPts val="0"/>
              </a:spcAft>
              <a:tabLst>
                <a:tab pos="1981200" algn="l"/>
              </a:tabLst>
            </a:pPr>
            <a:r>
              <a:rPr lang="ru-RU" sz="4800" i="1" dirty="0" smtClean="0">
                <a:latin typeface="Times New Roman" pitchFamily="18" charset="0"/>
                <a:ea typeface="Calibri"/>
                <a:cs typeface="Times New Roman" pitchFamily="18" charset="0"/>
              </a:rPr>
              <a:t>на августовскую</a:t>
            </a:r>
            <a:endParaRPr lang="ru-RU" sz="4800" dirty="0" smtClean="0"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indent="450215" algn="ctr">
              <a:lnSpc>
                <a:spcPct val="115000"/>
              </a:lnSpc>
              <a:spcAft>
                <a:spcPts val="0"/>
              </a:spcAft>
              <a:tabLst>
                <a:tab pos="1981200" algn="l"/>
              </a:tabLst>
            </a:pPr>
            <a:r>
              <a:rPr lang="ru-RU" sz="4800" i="1" dirty="0" smtClean="0">
                <a:latin typeface="Times New Roman" pitchFamily="18" charset="0"/>
                <a:ea typeface="Calibri"/>
                <a:cs typeface="Times New Roman" pitchFamily="18" charset="0"/>
              </a:rPr>
              <a:t>педагогическую конференцию</a:t>
            </a:r>
            <a:endParaRPr lang="ru-RU" sz="4800" dirty="0" smtClean="0"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indent="450215" algn="ctr">
              <a:lnSpc>
                <a:spcPct val="115000"/>
              </a:lnSpc>
              <a:spcAft>
                <a:spcPts val="0"/>
              </a:spcAft>
              <a:tabLst>
                <a:tab pos="1981200" algn="l"/>
              </a:tabLst>
            </a:pPr>
            <a:r>
              <a:rPr lang="ru-RU" sz="4800" b="1" i="1" dirty="0" smtClean="0">
                <a:latin typeface="Times New Roman" pitchFamily="18" charset="0"/>
                <a:ea typeface="Calibri"/>
                <a:cs typeface="Times New Roman" pitchFamily="18" charset="0"/>
              </a:rPr>
              <a:t>«Год педагога и наставника: сохраняя прошлое – создаем будущее»</a:t>
            </a:r>
            <a:endParaRPr lang="ru-RU" sz="4800" dirty="0" smtClean="0"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indent="450215" algn="ctr">
              <a:lnSpc>
                <a:spcPct val="115000"/>
              </a:lnSpc>
              <a:spcAft>
                <a:spcPts val="0"/>
              </a:spcAft>
              <a:tabLst>
                <a:tab pos="1981200" algn="l"/>
              </a:tabLst>
            </a:pPr>
            <a:r>
              <a:rPr lang="ru-RU" sz="4800" i="1" dirty="0" smtClean="0">
                <a:latin typeface="Times New Roman" pitchFamily="18" charset="0"/>
                <a:ea typeface="Calibri"/>
                <a:cs typeface="Times New Roman" pitchFamily="18" charset="0"/>
              </a:rPr>
              <a:t>которая состоится</a:t>
            </a:r>
            <a:endParaRPr lang="ru-RU" sz="4800" dirty="0" smtClean="0"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indent="450215" algn="ctr">
              <a:lnSpc>
                <a:spcPct val="115000"/>
              </a:lnSpc>
              <a:spcAft>
                <a:spcPts val="0"/>
              </a:spcAft>
              <a:tabLst>
                <a:tab pos="1981200" algn="l"/>
              </a:tabLst>
            </a:pPr>
            <a:r>
              <a:rPr lang="ru-RU" sz="4800" i="1" dirty="0" smtClean="0">
                <a:latin typeface="Times New Roman" pitchFamily="18" charset="0"/>
                <a:ea typeface="Calibri"/>
                <a:cs typeface="Times New Roman" pitchFamily="18" charset="0"/>
              </a:rPr>
              <a:t>28 августа 2023 года в 10 часов</a:t>
            </a:r>
            <a:endParaRPr lang="ru-RU" sz="4800" dirty="0" smtClean="0"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indent="450215" algn="ctr">
              <a:lnSpc>
                <a:spcPct val="115000"/>
              </a:lnSpc>
              <a:spcAft>
                <a:spcPts val="0"/>
              </a:spcAft>
              <a:tabLst>
                <a:tab pos="1981200" algn="l"/>
              </a:tabLst>
            </a:pPr>
            <a:r>
              <a:rPr lang="ru-RU" sz="4800" i="1" dirty="0" smtClean="0">
                <a:latin typeface="Times New Roman" pitchFamily="18" charset="0"/>
                <a:ea typeface="Calibri"/>
                <a:cs typeface="Times New Roman" pitchFamily="18" charset="0"/>
              </a:rPr>
              <a:t>по адресу ул. Труда, 31</a:t>
            </a:r>
            <a:endParaRPr lang="ru-RU" sz="4800" dirty="0">
              <a:latin typeface="Times New Roman" pitchFamily="18" charset="0"/>
              <a:ea typeface="Calibri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169</TotalTime>
  <Words>37</Words>
  <Application>Microsoft Macintosh PowerPoint</Application>
  <PresentationFormat>Произвольный</PresentationFormat>
  <Paragraphs>8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6" baseType="lpstr">
      <vt:lpstr>Arial</vt:lpstr>
      <vt:lpstr>Times New Roman</vt:lpstr>
      <vt:lpstr>Calibri</vt:lpstr>
      <vt:lpstr>Druk Cyr</vt:lpstr>
      <vt:lpstr>Office Theme</vt:lpstr>
      <vt:lpstr>Слайд 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шаблон презентации</dc:title>
  <dc:creator>User</dc:creator>
  <cp:lastModifiedBy>User</cp:lastModifiedBy>
  <cp:revision>18</cp:revision>
  <dcterms:created xsi:type="dcterms:W3CDTF">2023-01-13T17:17:54Z</dcterms:created>
  <dcterms:modified xsi:type="dcterms:W3CDTF">2023-08-16T11:36:24Z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2023-01-13T00:00:00Z</vt:filetime>
  </property>
  <property fmtid="{D5CDD505-2E9C-101B-9397-08002B2CF9AE}" pid="3" name="Creator">
    <vt:lpwstr>Adobe Illustrator 26.4 (Macintosh)</vt:lpwstr>
  </property>
  <property fmtid="{D5CDD505-2E9C-101B-9397-08002B2CF9AE}" pid="4" name="LastSaved">
    <vt:filetime>2023-01-13T00:00:00Z</vt:filetime>
  </property>
</Properties>
</file>