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3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sz="13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Новый порядок  аттестации педагогических кадров вступает в силу с 1 сентября 2023 года </a:t>
            </a:r>
            <a:br>
              <a:rPr lang="ru-RU" sz="13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3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и действует до 31 августа 2029 года.</a:t>
            </a:r>
            <a:endParaRPr lang="ru-RU" sz="13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462744" cy="5904656"/>
          </a:xfrm>
        </p:spPr>
        <p:txBody>
          <a:bodyPr>
            <a:normAutofit fontScale="25000" lnSpcReduction="20000"/>
          </a:bodyPr>
          <a:lstStyle/>
          <a:p>
            <a:pPr marL="87313" indent="-87313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200" dirty="0" smtClean="0"/>
              <a:t>Перечислим </a:t>
            </a:r>
            <a:r>
              <a:rPr lang="ru-RU" sz="4200" dirty="0" smtClean="0"/>
              <a:t>основные новации нового порядка, утвержденного приказом </a:t>
            </a:r>
            <a:r>
              <a:rPr lang="ru-RU" sz="4200" dirty="0" err="1" smtClean="0"/>
              <a:t>Минпросвещения</a:t>
            </a:r>
            <a:r>
              <a:rPr lang="ru-RU" sz="4200" dirty="0" smtClean="0"/>
              <a:t> России от 24.03.2023 № 196</a:t>
            </a:r>
            <a:r>
              <a:rPr lang="ru-RU" sz="4200" dirty="0" smtClean="0"/>
              <a:t>:</a:t>
            </a:r>
          </a:p>
          <a:p>
            <a:pPr fontAlgn="base">
              <a:buNone/>
            </a:pPr>
            <a:endParaRPr lang="ru-RU" sz="4200" dirty="0" smtClean="0"/>
          </a:p>
          <a:p>
            <a:pPr fontAlgn="base"/>
            <a:r>
              <a:rPr lang="ru-RU" sz="4200" dirty="0" smtClean="0"/>
              <a:t>Квалификационные категории, устанавливаемые с 1 сентября 2023 года, будут действовать бессрочно</a:t>
            </a:r>
          </a:p>
          <a:p>
            <a:pPr fontAlgn="base"/>
            <a:r>
              <a:rPr lang="ru-RU" sz="4200" dirty="0" smtClean="0"/>
              <a:t>Квалификационные категории, установленные до вступления в силу приказа, сохраняются в течение срока, на который они буди установлены. При наличии первой квалификационной категории срок подачи заявления на высшую квалификационную категорию теперь не ограничен. При отказе в установлении высшей квалификационной категории за работником сохраняется первая квалификационная категория. При этом в следующий раз обратиться с заявлением на высшую категорию можно будет не ранее чем через год. Основания для установления первой и высшей квалификационных категорий не изменились. </a:t>
            </a:r>
          </a:p>
          <a:p>
            <a:pPr fontAlgn="base"/>
            <a:r>
              <a:rPr lang="ru-RU" sz="4200" dirty="0" smtClean="0"/>
              <a:t>Аттестация на соответствие занимаемой должности для работников, не имеющих квалификационные категории, как и раньше является обязательной и проходится внутри образовательной организации раз в пять лет.</a:t>
            </a:r>
          </a:p>
          <a:p>
            <a:pPr fontAlgn="base"/>
            <a:r>
              <a:rPr lang="ru-RU" sz="4200" dirty="0" smtClean="0"/>
              <a:t>Определено количество членов аттестационных комиссий</a:t>
            </a:r>
          </a:p>
          <a:p>
            <a:pPr fontAlgn="base"/>
            <a:r>
              <a:rPr lang="ru-RU" sz="4200" dirty="0" smtClean="0"/>
              <a:t>Комиссия для аттестации на соответствие занимаемой должности состоит не менее чем из 5 человек. Руководитель образовательной организации в состав аттестационной комиссии не входит.</a:t>
            </a:r>
            <a:br>
              <a:rPr lang="ru-RU" sz="4200" dirty="0" smtClean="0"/>
            </a:br>
            <a:r>
              <a:rPr lang="ru-RU" sz="4200" dirty="0" smtClean="0"/>
              <a:t>В комиссию для аттестации на первую и высшую квалификационные категории должно входить не менее 7 человек, включая представителя соответствующего профессионального союза и специалистов для осуществления всестороннего анализа профессиональной деятельности педагогических работников.</a:t>
            </a:r>
          </a:p>
          <a:p>
            <a:pPr fontAlgn="base"/>
            <a:r>
              <a:rPr lang="ru-RU" sz="4200" dirty="0" smtClean="0"/>
              <a:t>Заявление на прохождение аттестации с целью установления квалификационных категорий можно подать дистанционно</a:t>
            </a:r>
          </a:p>
          <a:p>
            <a:pPr fontAlgn="base"/>
            <a:r>
              <a:rPr lang="ru-RU" sz="4200" dirty="0" smtClean="0"/>
              <a:t>Заявления могут быть поданы непосредственно в аттестационную комиссию, либо направлено по почте письмом с уведомлением о вручении или через интернет, в том числе посредством Единого портала государственных и муниципальных услуг («</a:t>
            </a:r>
            <a:r>
              <a:rPr lang="ru-RU" sz="4200" dirty="0" err="1" smtClean="0"/>
              <a:t>Госуслуги</a:t>
            </a:r>
            <a:r>
              <a:rPr lang="ru-RU" sz="4200" dirty="0" smtClean="0"/>
              <a:t>»).</a:t>
            </a:r>
          </a:p>
          <a:p>
            <a:pPr fontAlgn="base"/>
            <a:r>
              <a:rPr lang="ru-RU" sz="4200" dirty="0" smtClean="0"/>
              <a:t>Введены новые квалификационные категории: «педагог-методист» и «педагог-наставник»</a:t>
            </a:r>
          </a:p>
          <a:p>
            <a:pPr fontAlgn="base"/>
            <a:r>
              <a:rPr lang="ru-RU" sz="4200" dirty="0" smtClean="0"/>
              <a:t>Аттестация в целях установления таких категорий проводится по желанию педагогических работников федеральными и региональными аттестационными комиссиями. К заявлению на такую аттестацию прилагается ходатайство работодателя.</a:t>
            </a:r>
          </a:p>
          <a:p>
            <a:pPr fontAlgn="base"/>
            <a:r>
              <a:rPr lang="ru-RU" sz="4200" dirty="0" smtClean="0"/>
              <a:t>Уточнен перечень сведений, указываемых в заявлении</a:t>
            </a:r>
          </a:p>
          <a:p>
            <a:pPr fontAlgn="base"/>
            <a:r>
              <a:rPr lang="ru-RU" sz="4200" dirty="0" smtClean="0"/>
              <a:t>В заявлении педагоги указывают сведения об уровне образования (квалификации), результатах профессиональной деятельности, об имеющихся квалификационных категориях, а также указывают должность, по которой они хотят пройти аттестацию. Кроме того педагогические работники имеют право не позднее чем за 5 рабочих дней до проведения заседания аттестационной комиссии направить дополнительные сведения, характеризующие их профессиональную деятельность.</a:t>
            </a:r>
          </a:p>
          <a:p>
            <a:pPr fontAlgn="base"/>
            <a:r>
              <a:rPr lang="ru-RU" sz="4200" dirty="0" smtClean="0"/>
              <a:t>Наличие наград, званий, знаков отличия, сведений о наградах потребуется подтвердить</a:t>
            </a:r>
          </a:p>
          <a:p>
            <a:pPr fontAlgn="base"/>
            <a:r>
              <a:rPr lang="ru-RU" sz="4200" dirty="0" smtClean="0"/>
              <a:t>Проведение аттестации в целях установления квалификационных категорий работников, имеющих звания и награды, либо являющихся призерами конкурсов профессионального мастерства педагогических работников, осуществляется на основе подтверждающих сведений. </a:t>
            </a:r>
          </a:p>
          <a:p>
            <a:pPr fontAlgn="base"/>
            <a:r>
              <a:rPr lang="ru-RU" sz="4200" dirty="0" smtClean="0"/>
              <a:t>Сведения об установленной квалификационной категории вносятся работодателем в трудовую книжку</a:t>
            </a:r>
          </a:p>
          <a:p>
            <a:pPr fontAlgn="base"/>
            <a:r>
              <a:rPr lang="ru-RU" sz="4200" dirty="0" smtClean="0"/>
              <a:t>На основании распорядительного акта об установлении квалификационной категории работодатель вносит соответствующую запись в трудовую книжку или сведения о трудовой деятельности работника. Квалификационные категории являются также основанием для дифференциации оплаты труда педагогических работников.</a:t>
            </a:r>
          </a:p>
          <a:p>
            <a:pPr>
              <a:buNone/>
            </a:pPr>
            <a:r>
              <a:rPr lang="ru-RU" sz="4200" dirty="0" smtClean="0"/>
              <a:t> </a:t>
            </a:r>
          </a:p>
          <a:p>
            <a:pPr fontAlgn="base">
              <a:buNone/>
            </a:pP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</TotalTime>
  <Words>71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   Новый порядок  аттестации педагогических кадров вступает в силу с 1 сентября 2023 года  и действует до 31 августа 2029 года.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8</cp:revision>
  <dcterms:created xsi:type="dcterms:W3CDTF">2018-01-16T12:27:00Z</dcterms:created>
  <dcterms:modified xsi:type="dcterms:W3CDTF">2023-08-10T07:28:24Z</dcterms:modified>
</cp:coreProperties>
</file>