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9361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Всероссийский день ходьбы в Жарковском районе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340768"/>
            <a:ext cx="4464496" cy="29523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октября 2022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 в Жарковском районе состоялась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всероссийская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«10 000 шагов к жизни»,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приуроченная ко Всемирному дню сердца и Всероссийскому дню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ходьбы.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10 000 шагов – это Всероссийский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праздник, присоединиться к которому может каждый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10000 шагов 2022\20221006_140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312368" cy="2484276"/>
          </a:xfrm>
          <a:prstGeom prst="rect">
            <a:avLst/>
          </a:prstGeom>
          <a:noFill/>
        </p:spPr>
      </p:pic>
      <p:pic>
        <p:nvPicPr>
          <p:cNvPr id="1027" name="Picture 3" descr="C:\Users\User\Desktop\10000 шагов 2022\IMG-20221007-WA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3384376" cy="2538282"/>
          </a:xfrm>
          <a:prstGeom prst="rect">
            <a:avLst/>
          </a:prstGeom>
          <a:noFill/>
        </p:spPr>
      </p:pic>
      <p:pic>
        <p:nvPicPr>
          <p:cNvPr id="1028" name="Picture 4" descr="C:\Users\User\Desktop\10000 шагов 2022\IMG-20221007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005064"/>
            <a:ext cx="3312368" cy="2484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</TotalTime>
  <Words>47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Всероссийский день ходьбы в Жарковском районе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ходьбы</dc:title>
  <cp:lastModifiedBy>User</cp:lastModifiedBy>
  <cp:revision>3</cp:revision>
  <dcterms:modified xsi:type="dcterms:W3CDTF">2022-10-07T13:07:39Z</dcterms:modified>
</cp:coreProperties>
</file>