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ГИА- 2022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14282" y="692696"/>
            <a:ext cx="8643998" cy="6165304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1600" b="1" dirty="0" smtClean="0"/>
              <a:t> </a:t>
            </a:r>
            <a:r>
              <a:rPr lang="ru-RU" sz="1600" b="1" dirty="0" smtClean="0"/>
              <a:t>         </a:t>
            </a:r>
            <a:r>
              <a:rPr lang="ru-RU" sz="2500" dirty="0" smtClean="0"/>
              <a:t>26 мая стартует очередная кампания ЕГЭ, ОГЭ в 9-х классах уже </a:t>
            </a:r>
            <a:r>
              <a:rPr lang="ru-RU" sz="2500" dirty="0" smtClean="0"/>
              <a:t>стартовала 19 мая. </a:t>
            </a:r>
          </a:p>
          <a:p>
            <a:pPr algn="ctr">
              <a:buNone/>
            </a:pPr>
            <a:r>
              <a:rPr lang="ru-RU" sz="2500" dirty="0" smtClean="0"/>
              <a:t>В этом году для участия в экзамене заявилось свыше 723 тыс. участников, из них 645 тыс. выпускников текущего года. ЕГЭ будут принимать в 6 тыс. пунктах, будет задействованы 247 тыс. организаторов и 8 тыс. медработников</a:t>
            </a:r>
            <a:r>
              <a:rPr lang="ru-RU" sz="2500" dirty="0" smtClean="0"/>
              <a:t>. </a:t>
            </a:r>
          </a:p>
          <a:p>
            <a:pPr>
              <a:buNone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>
              <a:buNone/>
            </a:pP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 На территории Жарковского района 22 выпускника 11-х классов и 46 выпускников 9-х классов.</a:t>
            </a:r>
            <a:r>
              <a:rPr lang="ru-RU" sz="2500" dirty="0" smtClean="0"/>
              <a:t>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 </a:t>
            </a:r>
            <a:r>
              <a:rPr lang="ru-RU" sz="2500" dirty="0" smtClean="0"/>
              <a:t>      ЕГЭ-2022 </a:t>
            </a:r>
            <a:r>
              <a:rPr lang="ru-RU" sz="2500" dirty="0" smtClean="0"/>
              <a:t>вернулся в </a:t>
            </a:r>
            <a:r>
              <a:rPr lang="ru-RU" sz="2500" dirty="0" err="1" smtClean="0"/>
              <a:t>доковидный</a:t>
            </a:r>
            <a:r>
              <a:rPr lang="ru-RU" sz="2500" dirty="0" smtClean="0"/>
              <a:t> формат. Выпускники сдают два обязательных предмета – математика и русский язык, остальные предметы выбирают с учетом поступления в желаемый вуз. Что касается </a:t>
            </a:r>
            <a:r>
              <a:rPr lang="ru-RU" sz="2500" dirty="0" err="1" smtClean="0"/>
              <a:t>антиковидных</a:t>
            </a:r>
            <a:r>
              <a:rPr lang="ru-RU" sz="2500" dirty="0" smtClean="0"/>
              <a:t> мер, то снято самое неудобное ограничение – рассадка выпускников в классе через полтора метра. </a:t>
            </a:r>
          </a:p>
          <a:p>
            <a:pPr>
              <a:buNone/>
            </a:pPr>
            <a:r>
              <a:rPr lang="ru-RU" sz="2500" dirty="0" smtClean="0"/>
              <a:t>Четверка лидеров предметов пока что не меняется: это русский язык, математика базовая и профильная (которые обязательны для получения аттестата), на третьем месте держится обществознание, на четвертом – биология.</a:t>
            </a:r>
          </a:p>
          <a:p>
            <a:pPr>
              <a:buNone/>
            </a:pPr>
            <a:r>
              <a:rPr lang="ru-RU" sz="2500" b="1" dirty="0" smtClean="0"/>
              <a:t>Сроки сдачи экзаменов в 2022 году</a:t>
            </a:r>
            <a:r>
              <a:rPr lang="ru-RU" sz="2500" b="1" dirty="0" smtClean="0"/>
              <a:t>: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          Девятиклассники </a:t>
            </a:r>
            <a:r>
              <a:rPr lang="ru-RU" sz="2500" dirty="0" smtClean="0"/>
              <a:t>— сдают четыре предмета. Два обязательных: русский язык и математика, а также два на </a:t>
            </a:r>
            <a:r>
              <a:rPr lang="ru-RU" sz="2500" dirty="0" smtClean="0"/>
              <a:t>выбор. </a:t>
            </a:r>
            <a:endParaRPr lang="ru-RU" sz="2500" dirty="0" smtClean="0"/>
          </a:p>
          <a:p>
            <a:pPr>
              <a:buNone/>
            </a:pPr>
            <a:r>
              <a:rPr lang="ru-RU" sz="2500" b="1" dirty="0" smtClean="0"/>
              <a:t>Сдача</a:t>
            </a:r>
            <a:r>
              <a:rPr lang="ru-RU" sz="2500" b="1" dirty="0" smtClean="0"/>
              <a:t> основного периода </a:t>
            </a:r>
            <a:r>
              <a:rPr lang="ru-RU" sz="2500" b="1" dirty="0" smtClean="0"/>
              <a:t>ОГЭ</a:t>
            </a:r>
            <a:r>
              <a:rPr lang="ru-RU" sz="2500" dirty="0" smtClean="0"/>
              <a:t> </a:t>
            </a:r>
          </a:p>
          <a:p>
            <a:pPr>
              <a:buNone/>
            </a:pPr>
            <a:r>
              <a:rPr lang="ru-RU" sz="2500" dirty="0" smtClean="0"/>
              <a:t>20 и 21 мая — иностранные языки</a:t>
            </a:r>
          </a:p>
          <a:p>
            <a:pPr>
              <a:buNone/>
            </a:pPr>
            <a:r>
              <a:rPr lang="ru-RU" sz="2500" dirty="0" smtClean="0"/>
              <a:t>23 мая — математика.</a:t>
            </a:r>
          </a:p>
          <a:p>
            <a:pPr>
              <a:buNone/>
            </a:pPr>
            <a:r>
              <a:rPr lang="ru-RU" sz="2500" dirty="0" smtClean="0"/>
              <a:t>26 мая — обществознание.</a:t>
            </a:r>
          </a:p>
          <a:p>
            <a:pPr>
              <a:buNone/>
            </a:pPr>
            <a:r>
              <a:rPr lang="ru-RU" sz="2500" dirty="0" smtClean="0"/>
              <a:t>1 июня — история, химия, биология и физика.</a:t>
            </a:r>
          </a:p>
          <a:p>
            <a:pPr>
              <a:buNone/>
            </a:pPr>
            <a:r>
              <a:rPr lang="ru-RU" sz="2500" dirty="0" smtClean="0"/>
              <a:t>7 июня — география, ИКТ, биология и химия.</a:t>
            </a:r>
          </a:p>
          <a:p>
            <a:pPr>
              <a:buNone/>
            </a:pPr>
            <a:r>
              <a:rPr lang="ru-RU" sz="2500" dirty="0" smtClean="0"/>
              <a:t>10 июня — литература, физика, информатика, ИКТ, а также </a:t>
            </a:r>
            <a:r>
              <a:rPr lang="ru-RU" sz="2500" dirty="0" err="1" smtClean="0"/>
              <a:t>географиа</a:t>
            </a:r>
            <a:r>
              <a:rPr lang="ru-RU" sz="2500" dirty="0" smtClean="0"/>
              <a:t>.</a:t>
            </a:r>
          </a:p>
          <a:p>
            <a:pPr>
              <a:buNone/>
            </a:pPr>
            <a:r>
              <a:rPr lang="ru-RU" sz="2500" dirty="0" smtClean="0"/>
              <a:t>15 июня — русский язык.</a:t>
            </a:r>
          </a:p>
          <a:p>
            <a:pPr>
              <a:buNone/>
            </a:pPr>
            <a:r>
              <a:rPr lang="ru-RU" sz="2500" dirty="0" smtClean="0"/>
              <a:t>* Остальные дни основного периода относятся к резервным.</a:t>
            </a:r>
          </a:p>
          <a:p>
            <a:pPr>
              <a:buNone/>
            </a:pPr>
            <a:r>
              <a:rPr lang="ru-RU" sz="2500" dirty="0" smtClean="0"/>
              <a:t>Сдача </a:t>
            </a:r>
            <a:r>
              <a:rPr lang="ru-RU" sz="2500" b="1" dirty="0" smtClean="0"/>
              <a:t>основного периода </a:t>
            </a:r>
            <a:r>
              <a:rPr lang="ru-RU" sz="2500" dirty="0" smtClean="0"/>
              <a:t>ЕГЭ</a:t>
            </a:r>
          </a:p>
          <a:p>
            <a:pPr>
              <a:buNone/>
            </a:pPr>
            <a:r>
              <a:rPr lang="ru-RU" sz="2500" dirty="0" smtClean="0"/>
              <a:t>26 </a:t>
            </a:r>
            <a:r>
              <a:rPr lang="ru-RU" sz="2500" dirty="0" smtClean="0"/>
              <a:t>мая (четверг) – география, литература, химия;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30 </a:t>
            </a:r>
            <a:r>
              <a:rPr lang="ru-RU" sz="2500" dirty="0" smtClean="0"/>
              <a:t>мая (понедельник) – русский язык; 31 мая (вторник) – русский язык</a:t>
            </a:r>
            <a:r>
              <a:rPr lang="ru-RU" sz="2500" dirty="0" smtClean="0"/>
              <a:t>;</a:t>
            </a:r>
          </a:p>
          <a:p>
            <a:pPr>
              <a:buNone/>
            </a:pPr>
            <a:r>
              <a:rPr lang="ru-RU" sz="2500" dirty="0" smtClean="0"/>
              <a:t> </a:t>
            </a:r>
            <a:r>
              <a:rPr lang="ru-RU" sz="2500" dirty="0" smtClean="0"/>
              <a:t>2 июня (четверг) – ЕГЭ по математике профильного уровня;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3 </a:t>
            </a:r>
            <a:r>
              <a:rPr lang="ru-RU" sz="2500" dirty="0" smtClean="0"/>
              <a:t>июня (пятница) – ЕГЭ по математике базового уровня;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6 </a:t>
            </a:r>
            <a:r>
              <a:rPr lang="ru-RU" sz="2500" dirty="0" smtClean="0"/>
              <a:t>июня (понедельник) – история, физика</a:t>
            </a:r>
            <a:r>
              <a:rPr lang="ru-RU" sz="2500" dirty="0" smtClean="0"/>
              <a:t>;</a:t>
            </a:r>
          </a:p>
          <a:p>
            <a:pPr>
              <a:buNone/>
            </a:pPr>
            <a:r>
              <a:rPr lang="ru-RU" sz="2500" dirty="0" smtClean="0"/>
              <a:t> </a:t>
            </a:r>
            <a:r>
              <a:rPr lang="ru-RU" sz="2500" dirty="0" smtClean="0"/>
              <a:t>9 июня (четверг) – </a:t>
            </a:r>
            <a:r>
              <a:rPr lang="ru-RU" sz="2500" dirty="0" smtClean="0"/>
              <a:t>обществознание; </a:t>
            </a:r>
          </a:p>
          <a:p>
            <a:pPr>
              <a:buNone/>
            </a:pPr>
            <a:r>
              <a:rPr lang="ru-RU" sz="2500" dirty="0" smtClean="0"/>
              <a:t>14 </a:t>
            </a:r>
            <a:r>
              <a:rPr lang="ru-RU" sz="2500" dirty="0" smtClean="0"/>
              <a:t>июня (вторник) – иностранные языки (за исключением раздела «Говорение»), биология;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16 </a:t>
            </a:r>
            <a:r>
              <a:rPr lang="ru-RU" sz="2500" dirty="0" smtClean="0"/>
              <a:t>июня (четверг) – иностранные языки (раздел «Говорение»);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17 </a:t>
            </a:r>
            <a:r>
              <a:rPr lang="ru-RU" sz="2500" dirty="0" smtClean="0"/>
              <a:t>июня (пятница) – иностранные языки (раздел «Говорение»);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20 </a:t>
            </a:r>
            <a:r>
              <a:rPr lang="ru-RU" sz="2500" dirty="0" smtClean="0"/>
              <a:t>июня (понедельник) – информатика</a:t>
            </a:r>
            <a:r>
              <a:rPr lang="ru-RU" sz="2500" dirty="0" smtClean="0"/>
              <a:t>;</a:t>
            </a:r>
          </a:p>
          <a:p>
            <a:pPr>
              <a:buNone/>
            </a:pPr>
            <a:r>
              <a:rPr lang="ru-RU" sz="2500" dirty="0" smtClean="0"/>
              <a:t> </a:t>
            </a:r>
            <a:r>
              <a:rPr lang="ru-RU" sz="2500" dirty="0" smtClean="0"/>
              <a:t>21 июня (вторник) – информатика;</a:t>
            </a:r>
            <a:br>
              <a:rPr lang="ru-RU" sz="25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250</TotalTime>
  <Words>124</Words>
  <Application>Microsoft Office PowerPoint</Application>
  <PresentationFormat>Экран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ГИА- 2022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12</cp:revision>
  <dcterms:created xsi:type="dcterms:W3CDTF">2018-01-16T12:27:00Z</dcterms:created>
  <dcterms:modified xsi:type="dcterms:W3CDTF">2022-06-01T14:21:58Z</dcterms:modified>
</cp:coreProperties>
</file>