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040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76672"/>
            <a:ext cx="7772400" cy="50405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ГИМН РОССИИ ПОНЯТНЫМИ СЛОВАМИ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39952" y="1124744"/>
            <a:ext cx="4608512" cy="410445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15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Воспитание патриотизма среди подрастающего поколения — важнейшее направление современного образования. Привить детям любовь к символам России и, прежде всего, к её Гимну призван конкурс «Гимн России понятными словами»-именно так называется конкурс, организованный АНО ««Инновационный центр развития детей и молодежи» при поддержке Совета Федерации Федерального Собрания РФ, который проводится среди российских школьников уже пятый год</a:t>
            </a:r>
            <a:r>
              <a:rPr lang="ru-RU" sz="15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5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2022 году в конкурсе приняло участие 838 детей из 62 субъектов РФ.</a:t>
            </a:r>
          </a:p>
          <a:p>
            <a:pPr algn="just"/>
            <a:r>
              <a:rPr lang="ru-RU" sz="15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Призером конкурса «Гимн России понятными словами»  3 степени стала  и Мария Пушкина, обучающаяся 6 класса МОУ «</a:t>
            </a:r>
            <a:r>
              <a:rPr lang="ru-RU" sz="15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Королевщинская</a:t>
            </a:r>
            <a:r>
              <a:rPr lang="ru-RU" sz="15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СОШ» Жарковского района Тверской области.  1 апреля 2022 года она побывала на торжественной церемонии награждения победителей конкурса, которая прошла в Москве, в  Общественной палате Российской Федерации</a:t>
            </a:r>
            <a:r>
              <a:rPr lang="ru-RU" sz="15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5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Отдел образования администрации Жарковского района выражает свою благодарность Марии в участии конкурса , желает ей дальнейших побед и достижения поставленных целей!</a:t>
            </a:r>
          </a:p>
          <a:p>
            <a:pPr algn="just"/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C:\Users\USER\Desktop\a8goQ2U0iC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4067944" y="5085184"/>
            <a:ext cx="4608512" cy="1772816"/>
          </a:xfrm>
          <a:prstGeom prst="rect">
            <a:avLst/>
          </a:prstGeom>
          <a:noFill/>
        </p:spPr>
      </p:pic>
      <p:pic>
        <p:nvPicPr>
          <p:cNvPr id="1027" name="Picture 3" descr="C:\Users\USER\Desktop\CsCqyL2PrS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804757"/>
            <a:ext cx="4067944" cy="3053243"/>
          </a:xfrm>
          <a:prstGeom prst="rect">
            <a:avLst/>
          </a:prstGeom>
          <a:noFill/>
        </p:spPr>
      </p:pic>
      <p:pic>
        <p:nvPicPr>
          <p:cNvPr id="1028" name="Picture 4" descr="C:\Users\USER\Desktop\ORk31h069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124744"/>
            <a:ext cx="4067944" cy="26639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20</TotalTime>
  <Words>157</Words>
  <Application>Microsoft Office PowerPoint</Application>
  <PresentationFormat>Экран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Апекс</vt:lpstr>
      <vt:lpstr>ГИМН РОССИИ ПОНЯТНЫМИ СЛОВАМИ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ГИМН РОССИИ ПОНЯТНЫМИ СЛОВАМИ</dc:title>
  <dc:creator>USER</dc:creator>
  <cp:lastModifiedBy>USER</cp:lastModifiedBy>
  <cp:revision>4</cp:revision>
  <dcterms:created xsi:type="dcterms:W3CDTF">2022-02-21T18:20:38Z</dcterms:created>
  <dcterms:modified xsi:type="dcterms:W3CDTF">2022-04-05T12:08:51Z</dcterms:modified>
</cp:coreProperties>
</file>