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8FD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23E2E-2E9F-456E-AA61-08599FDC8B87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4803E-5C26-4BC7-A248-3AFC3A7EB9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823E1-7DEA-4ED2-A320-816233F046FF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B4989-933B-44CA-936C-A322210162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60870-FF7F-45EB-BAC3-B08F01E32898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00326-A5D3-47B4-B570-3642B01D9F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B82FF-5771-4151-82E6-3BDC05E0AF79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4C330-BA37-45B3-9BA2-719ED69545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6C9AD-FA19-416F-B27D-B0EE350FB9AF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A4A9C-C2F1-4EE8-8899-9E78B4C21E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9409E-A02A-432F-B9F1-6EF2618F45CD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5BD52-8ED6-4D5C-9D88-BA80201F16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8D387-D975-415F-85CF-9F6E68E92BF8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0B2B4-D677-4AB7-B0E8-74CE7DC347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BDAFD-60C7-48D9-B6AD-81212FF463B4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A0418-3EFE-47FD-BADD-7656475EE3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86573-A787-4658-9543-5891FE4BA50B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2BA21-64CA-4D60-A44B-4675466455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D2866-5D3D-463A-A7E5-4524D03A32F5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0315E-B570-45E4-8533-D83550FA61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B2E5D-8206-4602-A640-5000BE5862E9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266B2-B22B-41C6-92AD-F415619D68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78975A-BC99-4A70-A9A8-81CE8AF82008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D9C0F0-99D8-47AC-A592-702BE61730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3" descr="http://linda6035.ucoz.ru/_ld/2/839695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50" y="1714500"/>
            <a:ext cx="8501063" cy="3857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0063" y="2143125"/>
            <a:ext cx="8286750" cy="3357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88" y="3500438"/>
            <a:ext cx="8501062" cy="13573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ru-RU" sz="48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sz="48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sz="60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sz="40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sz="40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sz="40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sz="40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sz="40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sz="4000" b="1" dirty="0">
              <a:solidFill>
                <a:srgbClr val="FF0000"/>
              </a:solidFill>
              <a:cs typeface="Arial" charset="0"/>
            </a:endParaRPr>
          </a:p>
          <a:p>
            <a:pPr algn="ctr"/>
            <a:endParaRPr lang="ru-RU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13317" name="Picture 6" descr="http://i.imgur.com/xggROb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" y="5143500"/>
            <a:ext cx="1500187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2" descr="http://ronda-white.com/wp-content/uploads/2011/07/Untitled-1.png"/>
          <p:cNvPicPr>
            <a:picLocks noChangeAspect="1" noChangeArrowheads="1"/>
          </p:cNvPicPr>
          <p:nvPr/>
        </p:nvPicPr>
        <p:blipFill>
          <a:blip r:embed="rId5"/>
          <a:srcRect r="98"/>
          <a:stretch>
            <a:fillRect/>
          </a:stretch>
        </p:blipFill>
        <p:spPr bwMode="auto">
          <a:xfrm>
            <a:off x="7286625" y="5286375"/>
            <a:ext cx="18573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4" descr="http://cbslytkarino.ru/wp-content/uploads/2013/12/a48728ee813a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8875" y="285750"/>
            <a:ext cx="39766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00034" y="928670"/>
            <a:ext cx="835824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Рождество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Христово - светлый, чудесный праздник! 7 января жители и гости Жарковского района посетили Рождественское богослужение в Храме Владимирской иконы Божией Матери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Жарковский).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Состоялась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Божественная Литургия, после которой детям были вручены сладкие подарки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Настоятель Храма иерей Александр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Пасконов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зачитал присутствующим поздравления с Рождеством Христовым патриарха Московского и всея Руси Кирилла и епископа Ржевского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Торопецкого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Адриана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И от себя лично также поздравил собравшихся с радостным праздником - Рождеством Христовым! Пожелал всем, чтобы Божий Сын - Иисус Христос был в нашем сердце не только сегодня, но и всегда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12.00 час.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Межпоселенческом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доме культуры состоялся Рождественский концерт, по окончании которого грамотами с сувенирами от отдела образования администрации Жарковского района были награждены победители муниципального конкурса детских рисунков "Христос рождается - славите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!"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Настоятель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Храма Владимирской иконы Божией Матери иерей Александр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Пасконов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поздравил всех присутствующих с Рождеством Христовым, вручил всем детям, участвующим в концерте, подарки</a:t>
            </a:r>
            <a:r>
              <a:rPr lang="ru-RU" sz="1400" dirty="0" smtClean="0"/>
              <a:t>. 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28662" y="500043"/>
            <a:ext cx="73581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РОЖДЕСТВО ХРИСТОВО</a:t>
            </a:r>
            <a:r>
              <a:rPr lang="ru-RU" sz="4800" i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i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1" name="Рисунок 10" descr="C:\Users\User\Desktop\SGJ6EItnGUc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54" y="4286256"/>
            <a:ext cx="2702061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User\Desktop\a3T-pYUfRrs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596" y="4286256"/>
            <a:ext cx="2832617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C:\Users\User\Desktop\_ckilvkW7Jg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15074" y="4286256"/>
            <a:ext cx="2663885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780</TotalTime>
  <Words>2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User</cp:lastModifiedBy>
  <cp:revision>84</cp:revision>
  <dcterms:created xsi:type="dcterms:W3CDTF">2015-12-13T13:12:42Z</dcterms:created>
  <dcterms:modified xsi:type="dcterms:W3CDTF">2022-01-13T12:01:22Z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2841245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