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27.05.2021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Особенности  проведения ЕГЭ  в 2021году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-142908" y="692696"/>
            <a:ext cx="9001188" cy="59046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выпускников 11-х классов досрочный период проведения экзаменов в 2021 году отменен.Государственная итоговая аттестация по образовательным программам среднего общего образования в формате ЕГЭ только для поступающих в вузы пройдет с 31 мая по 2 июля.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Дополнительный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период – с 12 по 17 июля.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получения аттестата о среднем общем образовании выпускники, которые не будут поступать в вуз, сдают государственный выпускной экзамен в форме контрольной работы в школе по двум предметам – русскому языку и математике – с 24 по 28 мая. Выпускникам, которые собираются поступать в вузы и будут сдавать для этого ЕГЭ, для получения аттестата достаточно сдать на удовлетворительный результат экзамен по русскому языку. ЕГЭ по математике базового уровня в 2021 году проводиться не будет.  ЕГЭ по предметам по выбору будут проведены в штатном режиме. Можно выбрать для сдачи любое количество предметов.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Основной период ЕГЭ запланирован на период с 31 мая по 2 июля 2021 года для всех участников экзаменов, в том числе для выпускников прошлых лет.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участников ЕГЭ, которые не смогут сдать экзамены в основные сроки по болезни или иной уважительной причине, будет предусмотрен дополнительный период проведения ЕГЭ в середине июля 2021 года.</a:t>
            </a:r>
          </a:p>
          <a:p>
            <a:pPr marL="87313" indent="-87313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</TotalTime>
  <Words>207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Особенности  проведения ЕГЭ  в 2021году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5</cp:revision>
  <dcterms:created xsi:type="dcterms:W3CDTF">2018-01-16T12:27:00Z</dcterms:created>
  <dcterms:modified xsi:type="dcterms:W3CDTF">2021-05-27T13:20:10Z</dcterms:modified>
</cp:coreProperties>
</file>