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custDataLst>
    <p:tags r:id="rId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84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41F48-C0FB-4875-B494-2402E2D70D14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3000" t="-5000" r="-3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41F48-C0FB-4875-B494-2402E2D70D14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2AA53-A636-4EC2-8575-C118A80602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Всероссийская акция </a:t>
            </a:r>
            <a:b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«ЕГЭ с родителями»</a:t>
            </a:r>
            <a:endParaRPr lang="ru-RU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7313" indent="0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25 марта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 базе МОУ «Жарковская СОШ №1» (ППЭ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1201) прошла Всероссийская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акция «Единый день сдачи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ЕГЭ родителями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marL="87313" indent="-87313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акции  приняли  участие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руководитель отдела образования Гренкова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О.П.,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представители СМИ, родители выпускников 11-х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классов.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ходе мероприятия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участники увидели: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как проходит регистрация на ЕГЭ и организуется рассадка участников в аудиториях;</a:t>
            </a:r>
          </a:p>
          <a:p>
            <a:pPr lvl="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как выглядят рабочие места участников ЕГЭ;</a:t>
            </a:r>
          </a:p>
          <a:p>
            <a:pPr lvl="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как организован контроль за объективностью проведения ЕГЭ;</a:t>
            </a:r>
          </a:p>
          <a:p>
            <a:pPr lvl="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какие меры эпидемиологической безопасности применяются в экзаменационных пунктах;</a:t>
            </a:r>
          </a:p>
          <a:p>
            <a:pPr lvl="0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как происходит печать и сканирование контрольных измерительных материалов (КИМ) в пункте проведения экзамена (ППЭ).</a:t>
            </a:r>
          </a:p>
          <a:p>
            <a:endParaRPr lang="ru-RU" dirty="0"/>
          </a:p>
        </p:txBody>
      </p:sp>
      <p:pic>
        <p:nvPicPr>
          <p:cNvPr id="4" name="Picture 2" descr="H:\Documents and Settings\Aida\Рабочий стол\ТЕКСТУРЫ и фоны, клипарты\2 ЧАСТЬ !!!\Scool_objekts\scool (4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785794"/>
            <a:ext cx="642942" cy="634924"/>
          </a:xfrm>
          <a:prstGeom prst="rect">
            <a:avLst/>
          </a:prstGeom>
          <a:noFill/>
        </p:spPr>
      </p:pic>
      <p:pic>
        <p:nvPicPr>
          <p:cNvPr id="5" name="Рисунок 4" descr="C:\Users\User\Desktop\ФОТО\IMG_520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077072"/>
            <a:ext cx="2736304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User\Desktop\ФОТО\IMG_520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4077072"/>
            <a:ext cx="2736304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User\Desktop\ФОТО\IMG_521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4149080"/>
            <a:ext cx="2592288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6&quot;/&gt;&lt;/object&gt;&lt;object type=&quot;3&quot; unique_id=&quot;10005&quot;&gt;&lt;property id=&quot;20148&quot; value=&quot;5&quot;/&gt;&lt;property id=&quot;20300&quot; value=&quot;Slide 2&quot;/&gt;&lt;property id=&quot;20307&quot; value=&quot;25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4-20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4-20</Template>
  <TotalTime>163</TotalTime>
  <Words>107</Words>
  <Application>Microsoft Office PowerPoint</Application>
  <PresentationFormat>Экран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4-20</vt:lpstr>
      <vt:lpstr>Всероссийская акция  «ЕГЭ с родителями»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</cp:revision>
  <dcterms:created xsi:type="dcterms:W3CDTF">2018-01-16T12:28:00Z</dcterms:created>
  <dcterms:modified xsi:type="dcterms:W3CDTF">2021-03-26T11:51:47Z</dcterms:modified>
</cp:coreProperties>
</file>