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8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20688"/>
            <a:ext cx="8496944" cy="5904656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связи с  неблагоприятной  эпидемиологической ситуацией проведение итогового сочинения (изложения) для выпускников 11 классов перенесено  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 апреля 2021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года, а также  в дополнительные  сроки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21 апреля и 5 мая 2021 года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Написать  сочинение в дополнительные сроки смогут выпускники, получившие за сочинение «незачёт», либо пропустившие его написание в основной срок по уважительной причине,  подтвержденной  документально.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Успешное написание  итогового сочинения  итогового сочинению для выпускников 11 классов  допуском к государственной итоговой аттестации. Обучающиеся с ограниченными  возможностями здоровья вместо  итогового сочинения вправе выбрать написание изложения.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Итоговое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всем вопросам организации и проведения итогового сочинения на  территории Жарковского района  можно обратиться по телефону горячей линии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(848273)21145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09 - 17.00(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пн-пят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Герасимова Людмила Александровна,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заместитель руководителя отдела образования администрации Жарковского района 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Изменение сроков написания  итогового  сочинения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9012" y="-70366"/>
            <a:ext cx="457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1407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487</TotalTime>
  <Words>6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     В связи с  неблагоприятной  эпидемиологической ситуацией проведение итогового сочинения (изложения) для выпускников 11 классов перенесено  на 5 апреля 2021 года, а также  в дополнительные  сроки – 21 апреля и 5 мая 2021 года.         Написать  сочинение в дополнительные сроки смогут выпускники, получившие за сочинение «незачёт», либо пропустившие его написание в основной срок по уважительной причине,  подтвержденной  документально.     Успешное написание  итогового сочинения  итогового сочинению для выпускников 11 классов  допуском к государственной итоговой аттестации. Обучающиеся с ограниченными  возможностями здоровья вместо  итогового сочинения вправе выбрать написание изложения.       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   По всем вопросам организации и проведения итогового сочинения на  территории Жарковского района  можно обратиться по телефону горячей линии (848273)21145   с 09 - 17.00(пн-пят)  (Отв: Герасимова Людмила Александровна, заместитель руководителя отдела образования администрации Жарковского района )          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7</cp:revision>
  <dcterms:created xsi:type="dcterms:W3CDTF">2017-12-12T13:22:44Z</dcterms:created>
  <dcterms:modified xsi:type="dcterms:W3CDTF">2020-12-03T14:41:39Z</dcterms:modified>
</cp:coreProperties>
</file>